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19855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Throttle Control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left diagonal, 1 tuxedo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3F0960-F0FF-4B4D-B7D1-6B393C02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34" y="3312253"/>
            <a:ext cx="7022018" cy="54496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Throttle Control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Throttle Control is a 26 round, 130 point, Comstock course of fire. There are 13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146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2021-06-23T22:05:26Z</dcterms:modified>
  <cp:category>Shooting</cp:category>
</cp:coreProperties>
</file>